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81049D-3DC4-4DCF-8C9E-432BB9C14964}" v="47" dt="2022-01-13T10:19:55.40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4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Anthony" userId="0b1e38f4-0dd6-4b17-b414-ad801274aaa2" providerId="ADAL" clId="{6F81049D-3DC4-4DCF-8C9E-432BB9C14964}"/>
    <pc:docChg chg="undo addSld delSld modSld">
      <pc:chgData name="Rebecca Anthony" userId="0b1e38f4-0dd6-4b17-b414-ad801274aaa2" providerId="ADAL" clId="{6F81049D-3DC4-4DCF-8C9E-432BB9C14964}" dt="2022-01-12T11:51:31.870" v="440" actId="1036"/>
      <pc:docMkLst>
        <pc:docMk/>
      </pc:docMkLst>
      <pc:sldChg chg="addSp">
        <pc:chgData name="Rebecca Anthony" userId="0b1e38f4-0dd6-4b17-b414-ad801274aaa2" providerId="ADAL" clId="{6F81049D-3DC4-4DCF-8C9E-432BB9C14964}" dt="2022-01-12T11:44:23.367" v="112"/>
        <pc:sldMkLst>
          <pc:docMk/>
          <pc:sldMk cId="0" sldId="256"/>
        </pc:sldMkLst>
        <pc:picChg chg="add">
          <ac:chgData name="Rebecca Anthony" userId="0b1e38f4-0dd6-4b17-b414-ad801274aaa2" providerId="ADAL" clId="{6F81049D-3DC4-4DCF-8C9E-432BB9C14964}" dt="2022-01-12T11:42:01.334" v="24"/>
          <ac:picMkLst>
            <pc:docMk/>
            <pc:sldMk cId="0" sldId="256"/>
            <ac:picMk id="4" creationId="{50B9704F-A535-4CBB-91F1-D356C15D9667}"/>
          </ac:picMkLst>
        </pc:picChg>
        <pc:picChg chg="add">
          <ac:chgData name="Rebecca Anthony" userId="0b1e38f4-0dd6-4b17-b414-ad801274aaa2" providerId="ADAL" clId="{6F81049D-3DC4-4DCF-8C9E-432BB9C14964}" dt="2022-01-12T11:44:23.367" v="112"/>
          <ac:picMkLst>
            <pc:docMk/>
            <pc:sldMk cId="0" sldId="256"/>
            <ac:picMk id="5" creationId="{B6C5F738-494F-4105-8774-BC5C4DFBD106}"/>
          </ac:picMkLst>
        </pc:picChg>
      </pc:sldChg>
      <pc:sldChg chg="addSp modSp">
        <pc:chgData name="Rebecca Anthony" userId="0b1e38f4-0dd6-4b17-b414-ad801274aaa2" providerId="ADAL" clId="{6F81049D-3DC4-4DCF-8C9E-432BB9C14964}" dt="2022-01-12T11:44:48.166" v="113" actId="1076"/>
        <pc:sldMkLst>
          <pc:docMk/>
          <pc:sldMk cId="0" sldId="257"/>
        </pc:sldMkLst>
        <pc:picChg chg="add mod ord">
          <ac:chgData name="Rebecca Anthony" userId="0b1e38f4-0dd6-4b17-b414-ad801274aaa2" providerId="ADAL" clId="{6F81049D-3DC4-4DCF-8C9E-432BB9C14964}" dt="2022-01-12T11:41:07.273" v="3" actId="167"/>
          <ac:picMkLst>
            <pc:docMk/>
            <pc:sldMk cId="0" sldId="257"/>
            <ac:picMk id="2" creationId="{7CDF8AA3-5554-4D84-BD18-9CA867CE6C97}"/>
          </ac:picMkLst>
        </pc:picChg>
        <pc:picChg chg="add mod">
          <ac:chgData name="Rebecca Anthony" userId="0b1e38f4-0dd6-4b17-b414-ad801274aaa2" providerId="ADAL" clId="{6F81049D-3DC4-4DCF-8C9E-432BB9C14964}" dt="2022-01-12T11:44:48.166" v="113" actId="1076"/>
          <ac:picMkLst>
            <pc:docMk/>
            <pc:sldMk cId="0" sldId="257"/>
            <ac:picMk id="5" creationId="{676512C2-7678-4B4A-AB48-A05C8E101835}"/>
          </ac:picMkLst>
        </pc:picChg>
        <pc:picChg chg="mod">
          <ac:chgData name="Rebecca Anthony" userId="0b1e38f4-0dd6-4b17-b414-ad801274aaa2" providerId="ADAL" clId="{6F81049D-3DC4-4DCF-8C9E-432BB9C14964}" dt="2022-01-12T11:41:10.276" v="4" actId="1076"/>
          <ac:picMkLst>
            <pc:docMk/>
            <pc:sldMk cId="0" sldId="257"/>
            <ac:picMk id="155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51:31.870" v="440" actId="1036"/>
        <pc:sldMkLst>
          <pc:docMk/>
          <pc:sldMk cId="0" sldId="258"/>
        </pc:sldMkLst>
        <pc:picChg chg="add ord">
          <ac:chgData name="Rebecca Anthony" userId="0b1e38f4-0dd6-4b17-b414-ad801274aaa2" providerId="ADAL" clId="{6F81049D-3DC4-4DCF-8C9E-432BB9C14964}" dt="2022-01-12T11:51:26.519" v="425" actId="167"/>
          <ac:picMkLst>
            <pc:docMk/>
            <pc:sldMk cId="0" sldId="258"/>
            <ac:picMk id="6" creationId="{677A4EE1-168D-47D5-BBF5-FFE308C6C661}"/>
          </ac:picMkLst>
        </pc:picChg>
        <pc:picChg chg="add mod">
          <ac:chgData name="Rebecca Anthony" userId="0b1e38f4-0dd6-4b17-b414-ad801274aaa2" providerId="ADAL" clId="{6F81049D-3DC4-4DCF-8C9E-432BB9C14964}" dt="2022-01-12T11:45:00.199" v="114" actId="1076"/>
          <ac:picMkLst>
            <pc:docMk/>
            <pc:sldMk cId="0" sldId="258"/>
            <ac:picMk id="7" creationId="{DB7E141F-2AC7-45A4-93F8-AF1042FEE983}"/>
          </ac:picMkLst>
        </pc:picChg>
        <pc:picChg chg="mod">
          <ac:chgData name="Rebecca Anthony" userId="0b1e38f4-0dd6-4b17-b414-ad801274aaa2" providerId="ADAL" clId="{6F81049D-3DC4-4DCF-8C9E-432BB9C14964}" dt="2022-01-12T11:51:31.870" v="440" actId="1036"/>
          <ac:picMkLst>
            <pc:docMk/>
            <pc:sldMk cId="0" sldId="258"/>
            <ac:picMk id="160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51:16.765" v="424" actId="171"/>
        <pc:sldMkLst>
          <pc:docMk/>
          <pc:sldMk cId="0" sldId="259"/>
        </pc:sldMkLst>
        <pc:picChg chg="add ord">
          <ac:chgData name="Rebecca Anthony" userId="0b1e38f4-0dd6-4b17-b414-ad801274aaa2" providerId="ADAL" clId="{6F81049D-3DC4-4DCF-8C9E-432BB9C14964}" dt="2022-01-12T11:51:16.765" v="424" actId="171"/>
          <ac:picMkLst>
            <pc:docMk/>
            <pc:sldMk cId="0" sldId="259"/>
            <ac:picMk id="4" creationId="{7C698532-8E96-4756-A991-EDF943B2CAF7}"/>
          </ac:picMkLst>
        </pc:picChg>
        <pc:picChg chg="add">
          <ac:chgData name="Rebecca Anthony" userId="0b1e38f4-0dd6-4b17-b414-ad801274aaa2" providerId="ADAL" clId="{6F81049D-3DC4-4DCF-8C9E-432BB9C14964}" dt="2022-01-12T11:44:17.891" v="109"/>
          <ac:picMkLst>
            <pc:docMk/>
            <pc:sldMk cId="0" sldId="259"/>
            <ac:picMk id="5" creationId="{1F442E06-B73F-4F10-976A-5B8388FAE8E8}"/>
          </ac:picMkLst>
        </pc:picChg>
        <pc:picChg chg="mod ord">
          <ac:chgData name="Rebecca Anthony" userId="0b1e38f4-0dd6-4b17-b414-ad801274aaa2" providerId="ADAL" clId="{6F81049D-3DC4-4DCF-8C9E-432BB9C14964}" dt="2022-01-12T11:45:13.969" v="149" actId="1035"/>
          <ac:picMkLst>
            <pc:docMk/>
            <pc:sldMk cId="0" sldId="259"/>
            <ac:picMk id="163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51:06.682" v="423" actId="732"/>
        <pc:sldMkLst>
          <pc:docMk/>
          <pc:sldMk cId="0" sldId="260"/>
        </pc:sldMkLst>
        <pc:picChg chg="add ord">
          <ac:chgData name="Rebecca Anthony" userId="0b1e38f4-0dd6-4b17-b414-ad801274aaa2" providerId="ADAL" clId="{6F81049D-3DC4-4DCF-8C9E-432BB9C14964}" dt="2022-01-12T11:50:57.842" v="420" actId="167"/>
          <ac:picMkLst>
            <pc:docMk/>
            <pc:sldMk cId="0" sldId="260"/>
            <ac:picMk id="6" creationId="{1723518D-6E6F-4866-AC7E-19D9B89A6684}"/>
          </ac:picMkLst>
        </pc:picChg>
        <pc:picChg chg="add">
          <ac:chgData name="Rebecca Anthony" userId="0b1e38f4-0dd6-4b17-b414-ad801274aaa2" providerId="ADAL" clId="{6F81049D-3DC4-4DCF-8C9E-432BB9C14964}" dt="2022-01-12T11:44:16.280" v="108"/>
          <ac:picMkLst>
            <pc:docMk/>
            <pc:sldMk cId="0" sldId="260"/>
            <ac:picMk id="7" creationId="{174BF113-B363-4F3F-8D3F-F71D6CBC7453}"/>
          </ac:picMkLst>
        </pc:picChg>
        <pc:picChg chg="mod modCrop">
          <ac:chgData name="Rebecca Anthony" userId="0b1e38f4-0dd6-4b17-b414-ad801274aaa2" providerId="ADAL" clId="{6F81049D-3DC4-4DCF-8C9E-432BB9C14964}" dt="2022-01-12T11:51:06.682" v="423" actId="732"/>
          <ac:picMkLst>
            <pc:docMk/>
            <pc:sldMk cId="0" sldId="260"/>
            <ac:picMk id="168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50:51.355" v="419" actId="732"/>
        <pc:sldMkLst>
          <pc:docMk/>
          <pc:sldMk cId="0" sldId="261"/>
        </pc:sldMkLst>
        <pc:picChg chg="add ord">
          <ac:chgData name="Rebecca Anthony" userId="0b1e38f4-0dd6-4b17-b414-ad801274aaa2" providerId="ADAL" clId="{6F81049D-3DC4-4DCF-8C9E-432BB9C14964}" dt="2022-01-12T11:50:35.567" v="417" actId="167"/>
          <ac:picMkLst>
            <pc:docMk/>
            <pc:sldMk cId="0" sldId="261"/>
            <ac:picMk id="4" creationId="{59D28F7A-FC88-4405-A736-FF247F38DC8D}"/>
          </ac:picMkLst>
        </pc:picChg>
        <pc:picChg chg="add">
          <ac:chgData name="Rebecca Anthony" userId="0b1e38f4-0dd6-4b17-b414-ad801274aaa2" providerId="ADAL" clId="{6F81049D-3DC4-4DCF-8C9E-432BB9C14964}" dt="2022-01-12T11:44:14.505" v="107"/>
          <ac:picMkLst>
            <pc:docMk/>
            <pc:sldMk cId="0" sldId="261"/>
            <ac:picMk id="5" creationId="{76428A20-22DB-48EB-958F-857CF4187016}"/>
          </ac:picMkLst>
        </pc:picChg>
        <pc:picChg chg="mod modCrop">
          <ac:chgData name="Rebecca Anthony" userId="0b1e38f4-0dd6-4b17-b414-ad801274aaa2" providerId="ADAL" clId="{6F81049D-3DC4-4DCF-8C9E-432BB9C14964}" dt="2022-01-12T11:50:51.355" v="419" actId="732"/>
          <ac:picMkLst>
            <pc:docMk/>
            <pc:sldMk cId="0" sldId="261"/>
            <ac:picMk id="171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50:30.086" v="416" actId="167"/>
        <pc:sldMkLst>
          <pc:docMk/>
          <pc:sldMk cId="0" sldId="262"/>
        </pc:sldMkLst>
        <pc:picChg chg="add mod ord">
          <ac:chgData name="Rebecca Anthony" userId="0b1e38f4-0dd6-4b17-b414-ad801274aaa2" providerId="ADAL" clId="{6F81049D-3DC4-4DCF-8C9E-432BB9C14964}" dt="2022-01-12T11:50:30.086" v="416" actId="167"/>
          <ac:picMkLst>
            <pc:docMk/>
            <pc:sldMk cId="0" sldId="262"/>
            <ac:picMk id="6" creationId="{6387956C-649E-4967-A78C-7E4164B1DC2E}"/>
          </ac:picMkLst>
        </pc:picChg>
        <pc:picChg chg="add">
          <ac:chgData name="Rebecca Anthony" userId="0b1e38f4-0dd6-4b17-b414-ad801274aaa2" providerId="ADAL" clId="{6F81049D-3DC4-4DCF-8C9E-432BB9C14964}" dt="2022-01-12T11:44:12.874" v="106"/>
          <ac:picMkLst>
            <pc:docMk/>
            <pc:sldMk cId="0" sldId="262"/>
            <ac:picMk id="7" creationId="{9803525C-A513-480F-BCE9-C315C4C3F30C}"/>
          </ac:picMkLst>
        </pc:picChg>
        <pc:picChg chg="mod ord">
          <ac:chgData name="Rebecca Anthony" userId="0b1e38f4-0dd6-4b17-b414-ad801274aaa2" providerId="ADAL" clId="{6F81049D-3DC4-4DCF-8C9E-432BB9C14964}" dt="2022-01-12T11:45:31.489" v="166" actId="1036"/>
          <ac:picMkLst>
            <pc:docMk/>
            <pc:sldMk cId="0" sldId="262"/>
            <ac:picMk id="176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50:24.901" v="414" actId="1036"/>
        <pc:sldMkLst>
          <pc:docMk/>
          <pc:sldMk cId="0" sldId="263"/>
        </pc:sldMkLst>
        <pc:picChg chg="add mod ord">
          <ac:chgData name="Rebecca Anthony" userId="0b1e38f4-0dd6-4b17-b414-ad801274aaa2" providerId="ADAL" clId="{6F81049D-3DC4-4DCF-8C9E-432BB9C14964}" dt="2022-01-12T11:50:22.114" v="406" actId="167"/>
          <ac:picMkLst>
            <pc:docMk/>
            <pc:sldMk cId="0" sldId="263"/>
            <ac:picMk id="4" creationId="{8D7FC1A6-A517-48D9-99C8-A69632D7D790}"/>
          </ac:picMkLst>
        </pc:picChg>
        <pc:picChg chg="add">
          <ac:chgData name="Rebecca Anthony" userId="0b1e38f4-0dd6-4b17-b414-ad801274aaa2" providerId="ADAL" clId="{6F81049D-3DC4-4DCF-8C9E-432BB9C14964}" dt="2022-01-12T11:44:11.688" v="105"/>
          <ac:picMkLst>
            <pc:docMk/>
            <pc:sldMk cId="0" sldId="263"/>
            <ac:picMk id="5" creationId="{760EB6A8-8E66-4B43-84AB-FB63C93597AB}"/>
          </ac:picMkLst>
        </pc:picChg>
        <pc:picChg chg="mod">
          <ac:chgData name="Rebecca Anthony" userId="0b1e38f4-0dd6-4b17-b414-ad801274aaa2" providerId="ADAL" clId="{6F81049D-3DC4-4DCF-8C9E-432BB9C14964}" dt="2022-01-12T11:50:24.901" v="414" actId="1036"/>
          <ac:picMkLst>
            <pc:docMk/>
            <pc:sldMk cId="0" sldId="263"/>
            <ac:picMk id="179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50:16.505" v="404" actId="167"/>
        <pc:sldMkLst>
          <pc:docMk/>
          <pc:sldMk cId="0" sldId="264"/>
        </pc:sldMkLst>
        <pc:picChg chg="add ord">
          <ac:chgData name="Rebecca Anthony" userId="0b1e38f4-0dd6-4b17-b414-ad801274aaa2" providerId="ADAL" clId="{6F81049D-3DC4-4DCF-8C9E-432BB9C14964}" dt="2022-01-12T11:50:16.505" v="404" actId="167"/>
          <ac:picMkLst>
            <pc:docMk/>
            <pc:sldMk cId="0" sldId="264"/>
            <ac:picMk id="6" creationId="{B7C9A7C1-E7CF-4A56-86D9-CDC584A98E8B}"/>
          </ac:picMkLst>
        </pc:picChg>
        <pc:picChg chg="add">
          <ac:chgData name="Rebecca Anthony" userId="0b1e38f4-0dd6-4b17-b414-ad801274aaa2" providerId="ADAL" clId="{6F81049D-3DC4-4DCF-8C9E-432BB9C14964}" dt="2022-01-12T11:44:09.545" v="104"/>
          <ac:picMkLst>
            <pc:docMk/>
            <pc:sldMk cId="0" sldId="264"/>
            <ac:picMk id="7" creationId="{68C6791A-B2D9-4DBB-BAD6-7FFFF38FA2E0}"/>
          </ac:picMkLst>
        </pc:picChg>
        <pc:picChg chg="mod ord">
          <ac:chgData name="Rebecca Anthony" userId="0b1e38f4-0dd6-4b17-b414-ad801274aaa2" providerId="ADAL" clId="{6F81049D-3DC4-4DCF-8C9E-432BB9C14964}" dt="2022-01-12T11:45:51.232" v="185" actId="14100"/>
          <ac:picMkLst>
            <pc:docMk/>
            <pc:sldMk cId="0" sldId="264"/>
            <ac:picMk id="184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50:07.021" v="403" actId="1036"/>
        <pc:sldMkLst>
          <pc:docMk/>
          <pc:sldMk cId="0" sldId="265"/>
        </pc:sldMkLst>
        <pc:picChg chg="add ord">
          <ac:chgData name="Rebecca Anthony" userId="0b1e38f4-0dd6-4b17-b414-ad801274aaa2" providerId="ADAL" clId="{6F81049D-3DC4-4DCF-8C9E-432BB9C14964}" dt="2022-01-12T11:50:04.482" v="391" actId="167"/>
          <ac:picMkLst>
            <pc:docMk/>
            <pc:sldMk cId="0" sldId="265"/>
            <ac:picMk id="4" creationId="{71C423A2-7760-4887-B580-74B1C84E28F6}"/>
          </ac:picMkLst>
        </pc:picChg>
        <pc:picChg chg="add">
          <ac:chgData name="Rebecca Anthony" userId="0b1e38f4-0dd6-4b17-b414-ad801274aaa2" providerId="ADAL" clId="{6F81049D-3DC4-4DCF-8C9E-432BB9C14964}" dt="2022-01-12T11:44:04.969" v="102"/>
          <ac:picMkLst>
            <pc:docMk/>
            <pc:sldMk cId="0" sldId="265"/>
            <ac:picMk id="5" creationId="{431013C3-5D80-44B6-972A-718264DE2A3F}"/>
          </ac:picMkLst>
        </pc:picChg>
        <pc:picChg chg="mod">
          <ac:chgData name="Rebecca Anthony" userId="0b1e38f4-0dd6-4b17-b414-ad801274aaa2" providerId="ADAL" clId="{6F81049D-3DC4-4DCF-8C9E-432BB9C14964}" dt="2022-01-12T11:50:07.021" v="403" actId="1036"/>
          <ac:picMkLst>
            <pc:docMk/>
            <pc:sldMk cId="0" sldId="265"/>
            <ac:picMk id="187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9:10.315" v="390" actId="14100"/>
        <pc:sldMkLst>
          <pc:docMk/>
          <pc:sldMk cId="0" sldId="266"/>
        </pc:sldMkLst>
        <pc:picChg chg="add ord">
          <ac:chgData name="Rebecca Anthony" userId="0b1e38f4-0dd6-4b17-b414-ad801274aaa2" providerId="ADAL" clId="{6F81049D-3DC4-4DCF-8C9E-432BB9C14964}" dt="2022-01-12T11:49:04.592" v="373" actId="167"/>
          <ac:picMkLst>
            <pc:docMk/>
            <pc:sldMk cId="0" sldId="266"/>
            <ac:picMk id="6" creationId="{9F3B268B-E091-4227-AE7F-BB79A1C3FE05}"/>
          </ac:picMkLst>
        </pc:picChg>
        <pc:picChg chg="add">
          <ac:chgData name="Rebecca Anthony" userId="0b1e38f4-0dd6-4b17-b414-ad801274aaa2" providerId="ADAL" clId="{6F81049D-3DC4-4DCF-8C9E-432BB9C14964}" dt="2022-01-12T11:44:06.726" v="103"/>
          <ac:picMkLst>
            <pc:docMk/>
            <pc:sldMk cId="0" sldId="266"/>
            <ac:picMk id="7" creationId="{3D6D52DE-CC50-4D9A-85F7-2B162396CE24}"/>
          </ac:picMkLst>
        </pc:picChg>
        <pc:picChg chg="mod">
          <ac:chgData name="Rebecca Anthony" userId="0b1e38f4-0dd6-4b17-b414-ad801274aaa2" providerId="ADAL" clId="{6F81049D-3DC4-4DCF-8C9E-432BB9C14964}" dt="2022-01-12T11:49:10.315" v="390" actId="14100"/>
          <ac:picMkLst>
            <pc:docMk/>
            <pc:sldMk cId="0" sldId="266"/>
            <ac:picMk id="192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8:56" v="372" actId="1036"/>
        <pc:sldMkLst>
          <pc:docMk/>
          <pc:sldMk cId="0" sldId="267"/>
        </pc:sldMkLst>
        <pc:picChg chg="add ord">
          <ac:chgData name="Rebecca Anthony" userId="0b1e38f4-0dd6-4b17-b414-ad801274aaa2" providerId="ADAL" clId="{6F81049D-3DC4-4DCF-8C9E-432BB9C14964}" dt="2022-01-12T11:48:52.540" v="354" actId="167"/>
          <ac:picMkLst>
            <pc:docMk/>
            <pc:sldMk cId="0" sldId="267"/>
            <ac:picMk id="4" creationId="{9FC91A24-E795-4B54-B670-FF00548774A5}"/>
          </ac:picMkLst>
        </pc:picChg>
        <pc:picChg chg="add mod">
          <ac:chgData name="Rebecca Anthony" userId="0b1e38f4-0dd6-4b17-b414-ad801274aaa2" providerId="ADAL" clId="{6F81049D-3DC4-4DCF-8C9E-432BB9C14964}" dt="2022-01-12T11:44:01.496" v="101" actId="1076"/>
          <ac:picMkLst>
            <pc:docMk/>
            <pc:sldMk cId="0" sldId="267"/>
            <ac:picMk id="5" creationId="{C48BE73B-CDEF-42E4-A69C-C5F582B89231}"/>
          </ac:picMkLst>
        </pc:picChg>
        <pc:picChg chg="mod">
          <ac:chgData name="Rebecca Anthony" userId="0b1e38f4-0dd6-4b17-b414-ad801274aaa2" providerId="ADAL" clId="{6F81049D-3DC4-4DCF-8C9E-432BB9C14964}" dt="2022-01-12T11:48:56" v="372" actId="1036"/>
          <ac:picMkLst>
            <pc:docMk/>
            <pc:sldMk cId="0" sldId="267"/>
            <ac:picMk id="195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8:47.292" v="353" actId="167"/>
        <pc:sldMkLst>
          <pc:docMk/>
          <pc:sldMk cId="0" sldId="268"/>
        </pc:sldMkLst>
        <pc:picChg chg="add ord">
          <ac:chgData name="Rebecca Anthony" userId="0b1e38f4-0dd6-4b17-b414-ad801274aaa2" providerId="ADAL" clId="{6F81049D-3DC4-4DCF-8C9E-432BB9C14964}" dt="2022-01-12T11:48:47.292" v="353" actId="167"/>
          <ac:picMkLst>
            <pc:docMk/>
            <pc:sldMk cId="0" sldId="268"/>
            <ac:picMk id="6" creationId="{82B4F812-3233-490F-88E8-0727BB56844C}"/>
          </ac:picMkLst>
        </pc:picChg>
        <pc:picChg chg="add mod">
          <ac:chgData name="Rebecca Anthony" userId="0b1e38f4-0dd6-4b17-b414-ad801274aaa2" providerId="ADAL" clId="{6F81049D-3DC4-4DCF-8C9E-432BB9C14964}" dt="2022-01-12T11:43:46.977" v="96" actId="1036"/>
          <ac:picMkLst>
            <pc:docMk/>
            <pc:sldMk cId="0" sldId="268"/>
            <ac:picMk id="7" creationId="{A59BC42B-852B-454B-8FBE-723E9AEFDF8E}"/>
          </ac:picMkLst>
        </pc:picChg>
        <pc:picChg chg="mod ord">
          <ac:chgData name="Rebecca Anthony" userId="0b1e38f4-0dd6-4b17-b414-ad801274aaa2" providerId="ADAL" clId="{6F81049D-3DC4-4DCF-8C9E-432BB9C14964}" dt="2022-01-12T11:46:11.813" v="187" actId="1076"/>
          <ac:picMkLst>
            <pc:docMk/>
            <pc:sldMk cId="0" sldId="268"/>
            <ac:picMk id="200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8:40.855" v="352" actId="1036"/>
        <pc:sldMkLst>
          <pc:docMk/>
          <pc:sldMk cId="0" sldId="269"/>
        </pc:sldMkLst>
        <pc:picChg chg="add ord">
          <ac:chgData name="Rebecca Anthony" userId="0b1e38f4-0dd6-4b17-b414-ad801274aaa2" providerId="ADAL" clId="{6F81049D-3DC4-4DCF-8C9E-432BB9C14964}" dt="2022-01-12T11:48:38.033" v="336" actId="167"/>
          <ac:picMkLst>
            <pc:docMk/>
            <pc:sldMk cId="0" sldId="269"/>
            <ac:picMk id="4" creationId="{72D48967-9BC0-42D6-975D-7FC1F520D670}"/>
          </ac:picMkLst>
        </pc:picChg>
        <pc:picChg chg="add">
          <ac:chgData name="Rebecca Anthony" userId="0b1e38f4-0dd6-4b17-b414-ad801274aaa2" providerId="ADAL" clId="{6F81049D-3DC4-4DCF-8C9E-432BB9C14964}" dt="2022-01-12T11:43:22.035" v="68"/>
          <ac:picMkLst>
            <pc:docMk/>
            <pc:sldMk cId="0" sldId="269"/>
            <ac:picMk id="5" creationId="{01E8015C-BB0B-4D1D-ACC7-2C53F63D116E}"/>
          </ac:picMkLst>
        </pc:picChg>
        <pc:picChg chg="mod">
          <ac:chgData name="Rebecca Anthony" userId="0b1e38f4-0dd6-4b17-b414-ad801274aaa2" providerId="ADAL" clId="{6F81049D-3DC4-4DCF-8C9E-432BB9C14964}" dt="2022-01-12T11:48:40.855" v="352" actId="1036"/>
          <ac:picMkLst>
            <pc:docMk/>
            <pc:sldMk cId="0" sldId="269"/>
            <ac:picMk id="203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8:32.981" v="335" actId="167"/>
        <pc:sldMkLst>
          <pc:docMk/>
          <pc:sldMk cId="0" sldId="270"/>
        </pc:sldMkLst>
        <pc:picChg chg="add mod ord">
          <ac:chgData name="Rebecca Anthony" userId="0b1e38f4-0dd6-4b17-b414-ad801274aaa2" providerId="ADAL" clId="{6F81049D-3DC4-4DCF-8C9E-432BB9C14964}" dt="2022-01-12T11:48:32.981" v="335" actId="167"/>
          <ac:picMkLst>
            <pc:docMk/>
            <pc:sldMk cId="0" sldId="270"/>
            <ac:picMk id="6" creationId="{36652197-A21D-4C4C-BBEE-F1890BF4F0AE}"/>
          </ac:picMkLst>
        </pc:picChg>
        <pc:picChg chg="add">
          <ac:chgData name="Rebecca Anthony" userId="0b1e38f4-0dd6-4b17-b414-ad801274aaa2" providerId="ADAL" clId="{6F81049D-3DC4-4DCF-8C9E-432BB9C14964}" dt="2022-01-12T11:43:20.848" v="67"/>
          <ac:picMkLst>
            <pc:docMk/>
            <pc:sldMk cId="0" sldId="270"/>
            <ac:picMk id="7" creationId="{0EA70D36-5A4C-4793-B8AB-5B11AA9CE750}"/>
          </ac:picMkLst>
        </pc:picChg>
        <pc:picChg chg="mod ord">
          <ac:chgData name="Rebecca Anthony" userId="0b1e38f4-0dd6-4b17-b414-ad801274aaa2" providerId="ADAL" clId="{6F81049D-3DC4-4DCF-8C9E-432BB9C14964}" dt="2022-01-12T11:46:30.992" v="204" actId="14100"/>
          <ac:picMkLst>
            <pc:docMk/>
            <pc:sldMk cId="0" sldId="270"/>
            <ac:picMk id="208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8:26.688" v="333" actId="167"/>
        <pc:sldMkLst>
          <pc:docMk/>
          <pc:sldMk cId="0" sldId="271"/>
        </pc:sldMkLst>
        <pc:picChg chg="add mod ord">
          <ac:chgData name="Rebecca Anthony" userId="0b1e38f4-0dd6-4b17-b414-ad801274aaa2" providerId="ADAL" clId="{6F81049D-3DC4-4DCF-8C9E-432BB9C14964}" dt="2022-01-12T11:48:26.688" v="333" actId="167"/>
          <ac:picMkLst>
            <pc:docMk/>
            <pc:sldMk cId="0" sldId="271"/>
            <ac:picMk id="4" creationId="{29C7C1FB-1BB4-4E21-840C-7E3E0C02509C}"/>
          </ac:picMkLst>
        </pc:picChg>
        <pc:picChg chg="add">
          <ac:chgData name="Rebecca Anthony" userId="0b1e38f4-0dd6-4b17-b414-ad801274aaa2" providerId="ADAL" clId="{6F81049D-3DC4-4DCF-8C9E-432BB9C14964}" dt="2022-01-12T11:43:17.967" v="66"/>
          <ac:picMkLst>
            <pc:docMk/>
            <pc:sldMk cId="0" sldId="271"/>
            <ac:picMk id="5" creationId="{D97CF281-4203-4122-AC20-EDE68D91A881}"/>
          </ac:picMkLst>
        </pc:picChg>
        <pc:picChg chg="mod ord">
          <ac:chgData name="Rebecca Anthony" userId="0b1e38f4-0dd6-4b17-b414-ad801274aaa2" providerId="ADAL" clId="{6F81049D-3DC4-4DCF-8C9E-432BB9C14964}" dt="2022-01-12T11:46:39.387" v="229" actId="1035"/>
          <ac:picMkLst>
            <pc:docMk/>
            <pc:sldMk cId="0" sldId="271"/>
            <ac:picMk id="211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8:19.336" v="331" actId="167"/>
        <pc:sldMkLst>
          <pc:docMk/>
          <pc:sldMk cId="0" sldId="272"/>
        </pc:sldMkLst>
        <pc:picChg chg="add mod ord">
          <ac:chgData name="Rebecca Anthony" userId="0b1e38f4-0dd6-4b17-b414-ad801274aaa2" providerId="ADAL" clId="{6F81049D-3DC4-4DCF-8C9E-432BB9C14964}" dt="2022-01-12T11:48:19.336" v="331" actId="167"/>
          <ac:picMkLst>
            <pc:docMk/>
            <pc:sldMk cId="0" sldId="272"/>
            <ac:picMk id="6" creationId="{FF955E6B-3768-4FB3-AD7E-4D06939693F3}"/>
          </ac:picMkLst>
        </pc:picChg>
        <pc:picChg chg="add">
          <ac:chgData name="Rebecca Anthony" userId="0b1e38f4-0dd6-4b17-b414-ad801274aaa2" providerId="ADAL" clId="{6F81049D-3DC4-4DCF-8C9E-432BB9C14964}" dt="2022-01-12T11:43:16.832" v="65"/>
          <ac:picMkLst>
            <pc:docMk/>
            <pc:sldMk cId="0" sldId="272"/>
            <ac:picMk id="7" creationId="{06066115-61FE-491D-B969-1C09D5260CAF}"/>
          </ac:picMkLst>
        </pc:picChg>
        <pc:picChg chg="mod">
          <ac:chgData name="Rebecca Anthony" userId="0b1e38f4-0dd6-4b17-b414-ad801274aaa2" providerId="ADAL" clId="{6F81049D-3DC4-4DCF-8C9E-432BB9C14964}" dt="2022-01-12T11:46:47.432" v="252" actId="1035"/>
          <ac:picMkLst>
            <pc:docMk/>
            <pc:sldMk cId="0" sldId="272"/>
            <ac:picMk id="216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8:02.164" v="328" actId="167"/>
        <pc:sldMkLst>
          <pc:docMk/>
          <pc:sldMk cId="0" sldId="273"/>
        </pc:sldMkLst>
        <pc:picChg chg="add ord">
          <ac:chgData name="Rebecca Anthony" userId="0b1e38f4-0dd6-4b17-b414-ad801274aaa2" providerId="ADAL" clId="{6F81049D-3DC4-4DCF-8C9E-432BB9C14964}" dt="2022-01-12T11:48:02.164" v="328" actId="167"/>
          <ac:picMkLst>
            <pc:docMk/>
            <pc:sldMk cId="0" sldId="273"/>
            <ac:picMk id="4" creationId="{F41E4A79-B6E3-4BAD-AE06-8CF21EDF1E15}"/>
          </ac:picMkLst>
        </pc:picChg>
        <pc:picChg chg="add">
          <ac:chgData name="Rebecca Anthony" userId="0b1e38f4-0dd6-4b17-b414-ad801274aaa2" providerId="ADAL" clId="{6F81049D-3DC4-4DCF-8C9E-432BB9C14964}" dt="2022-01-12T11:43:14.792" v="64"/>
          <ac:picMkLst>
            <pc:docMk/>
            <pc:sldMk cId="0" sldId="273"/>
            <ac:picMk id="5" creationId="{823BDBF2-4864-461D-ABA8-DCBD5F20FE9D}"/>
          </ac:picMkLst>
        </pc:picChg>
        <pc:picChg chg="mod ord">
          <ac:chgData name="Rebecca Anthony" userId="0b1e38f4-0dd6-4b17-b414-ad801274aaa2" providerId="ADAL" clId="{6F81049D-3DC4-4DCF-8C9E-432BB9C14964}" dt="2022-01-12T11:46:57.685" v="256" actId="1076"/>
          <ac:picMkLst>
            <pc:docMk/>
            <pc:sldMk cId="0" sldId="273"/>
            <ac:picMk id="219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8:09.709" v="329" actId="14100"/>
        <pc:sldMkLst>
          <pc:docMk/>
          <pc:sldMk cId="0" sldId="274"/>
        </pc:sldMkLst>
        <pc:picChg chg="add mod ord">
          <ac:chgData name="Rebecca Anthony" userId="0b1e38f4-0dd6-4b17-b414-ad801274aaa2" providerId="ADAL" clId="{6F81049D-3DC4-4DCF-8C9E-432BB9C14964}" dt="2022-01-12T11:47:56.654" v="327" actId="167"/>
          <ac:picMkLst>
            <pc:docMk/>
            <pc:sldMk cId="0" sldId="274"/>
            <ac:picMk id="6" creationId="{D864809D-7BE5-41C3-A7F2-01860C30BA70}"/>
          </ac:picMkLst>
        </pc:picChg>
        <pc:picChg chg="add">
          <ac:chgData name="Rebecca Anthony" userId="0b1e38f4-0dd6-4b17-b414-ad801274aaa2" providerId="ADAL" clId="{6F81049D-3DC4-4DCF-8C9E-432BB9C14964}" dt="2022-01-12T11:43:13.305" v="63"/>
          <ac:picMkLst>
            <pc:docMk/>
            <pc:sldMk cId="0" sldId="274"/>
            <ac:picMk id="7" creationId="{C197C45C-83BA-47F8-A6B8-51A738014F33}"/>
          </ac:picMkLst>
        </pc:picChg>
        <pc:picChg chg="mod">
          <ac:chgData name="Rebecca Anthony" userId="0b1e38f4-0dd6-4b17-b414-ad801274aaa2" providerId="ADAL" clId="{6F81049D-3DC4-4DCF-8C9E-432BB9C14964}" dt="2022-01-12T11:48:09.709" v="329" actId="14100"/>
          <ac:picMkLst>
            <pc:docMk/>
            <pc:sldMk cId="0" sldId="274"/>
            <ac:picMk id="224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7:50.996" v="325" actId="1036"/>
        <pc:sldMkLst>
          <pc:docMk/>
          <pc:sldMk cId="0" sldId="275"/>
        </pc:sldMkLst>
        <pc:picChg chg="add mod ord">
          <ac:chgData name="Rebecca Anthony" userId="0b1e38f4-0dd6-4b17-b414-ad801274aaa2" providerId="ADAL" clId="{6F81049D-3DC4-4DCF-8C9E-432BB9C14964}" dt="2022-01-12T11:47:42.641" v="284" actId="167"/>
          <ac:picMkLst>
            <pc:docMk/>
            <pc:sldMk cId="0" sldId="275"/>
            <ac:picMk id="4" creationId="{370EBF18-0E47-4DB9-88C0-6BAE9C9DBB70}"/>
          </ac:picMkLst>
        </pc:picChg>
        <pc:picChg chg="add">
          <ac:chgData name="Rebecca Anthony" userId="0b1e38f4-0dd6-4b17-b414-ad801274aaa2" providerId="ADAL" clId="{6F81049D-3DC4-4DCF-8C9E-432BB9C14964}" dt="2022-01-12T11:43:11.689" v="62"/>
          <ac:picMkLst>
            <pc:docMk/>
            <pc:sldMk cId="0" sldId="275"/>
            <ac:picMk id="5" creationId="{092B9CE5-21A6-4143-B62E-6D3A767BDB71}"/>
          </ac:picMkLst>
        </pc:picChg>
        <pc:picChg chg="mod">
          <ac:chgData name="Rebecca Anthony" userId="0b1e38f4-0dd6-4b17-b414-ad801274aaa2" providerId="ADAL" clId="{6F81049D-3DC4-4DCF-8C9E-432BB9C14964}" dt="2022-01-12T11:47:50.996" v="325" actId="1036"/>
          <ac:picMkLst>
            <pc:docMk/>
            <pc:sldMk cId="0" sldId="275"/>
            <ac:picMk id="227" creationId="{00000000-0000-0000-0000-000000000000}"/>
          </ac:picMkLst>
        </pc:picChg>
      </pc:sldChg>
      <pc:sldChg chg="addSp modSp">
        <pc:chgData name="Rebecca Anthony" userId="0b1e38f4-0dd6-4b17-b414-ad801274aaa2" providerId="ADAL" clId="{6F81049D-3DC4-4DCF-8C9E-432BB9C14964}" dt="2022-01-12T11:47:38.037" v="282" actId="167"/>
        <pc:sldMkLst>
          <pc:docMk/>
          <pc:sldMk cId="0" sldId="276"/>
        </pc:sldMkLst>
        <pc:picChg chg="add mod">
          <ac:chgData name="Rebecca Anthony" userId="0b1e38f4-0dd6-4b17-b414-ad801274aaa2" providerId="ADAL" clId="{6F81049D-3DC4-4DCF-8C9E-432BB9C14964}" dt="2022-01-12T11:43:09.542" v="61" actId="1076"/>
          <ac:picMkLst>
            <pc:docMk/>
            <pc:sldMk cId="0" sldId="276"/>
            <ac:picMk id="2" creationId="{C2977BC7-EFBE-4FA5-BCC5-D9D959082E20}"/>
          </ac:picMkLst>
        </pc:picChg>
        <pc:picChg chg="add mod ord">
          <ac:chgData name="Rebecca Anthony" userId="0b1e38f4-0dd6-4b17-b414-ad801274aaa2" providerId="ADAL" clId="{6F81049D-3DC4-4DCF-8C9E-432BB9C14964}" dt="2022-01-12T11:47:38.037" v="282" actId="167"/>
          <ac:picMkLst>
            <pc:docMk/>
            <pc:sldMk cId="0" sldId="276"/>
            <ac:picMk id="6" creationId="{12C24FF5-CBA5-499D-9EAA-3343FF987851}"/>
          </ac:picMkLst>
        </pc:picChg>
        <pc:picChg chg="mod ord">
          <ac:chgData name="Rebecca Anthony" userId="0b1e38f4-0dd6-4b17-b414-ad801274aaa2" providerId="ADAL" clId="{6F81049D-3DC4-4DCF-8C9E-432BB9C14964}" dt="2022-01-12T11:47:29.822" v="280" actId="14100"/>
          <ac:picMkLst>
            <pc:docMk/>
            <pc:sldMk cId="0" sldId="276"/>
            <ac:picMk id="232" creationId="{00000000-0000-0000-0000-000000000000}"/>
          </ac:picMkLst>
        </pc:picChg>
      </pc:sldChg>
      <pc:sldChg chg="add del">
        <pc:chgData name="Rebecca Anthony" userId="0b1e38f4-0dd6-4b17-b414-ad801274aaa2" providerId="ADAL" clId="{6F81049D-3DC4-4DCF-8C9E-432BB9C14964}" dt="2022-01-12T11:43:28.291" v="71"/>
        <pc:sldMkLst>
          <pc:docMk/>
          <pc:sldMk cId="378119085" sldId="277"/>
        </pc:sldMkLst>
      </pc:sldChg>
      <pc:sldChg chg="add del">
        <pc:chgData name="Rebecca Anthony" userId="0b1e38f4-0dd6-4b17-b414-ad801274aaa2" providerId="ADAL" clId="{6F81049D-3DC4-4DCF-8C9E-432BB9C14964}" dt="2022-01-12T11:43:55.446" v="99"/>
        <pc:sldMkLst>
          <pc:docMk/>
          <pc:sldMk cId="2959978621" sldId="2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oumo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amous Father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Famous Fathers</a:t>
            </a:r>
          </a:p>
        </p:txBody>
      </p:sp>
      <p:sp>
        <p:nvSpPr>
          <p:cNvPr id="152" name="Session Four - Share the Good News - Son of Ma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Session Four - Share the Good News - Son of Man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B9704F-A535-4CBB-91F1-D356C15D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C5F738-494F-4105-8774-BC5C4DFBD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C423A2-7760-4887-B580-74B1C84E2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186" name="5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5.</a:t>
            </a:r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454" y="1710435"/>
            <a:ext cx="6935892" cy="7326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1013C3-5D80-44B6-972A-718264DE2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3B268B-E091-4227-AE7F-BB79A1C3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189" name="5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5.</a:t>
            </a:r>
          </a:p>
        </p:txBody>
      </p:sp>
      <p:sp>
        <p:nvSpPr>
          <p:cNvPr id="190" name="Child: Tom Holland"/>
          <p:cNvSpPr txBox="1"/>
          <p:nvPr/>
        </p:nvSpPr>
        <p:spPr>
          <a:xfrm>
            <a:off x="1492317" y="8106377"/>
            <a:ext cx="3754833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Child: Tom Holland</a:t>
            </a:r>
          </a:p>
        </p:txBody>
      </p:sp>
      <p:sp>
        <p:nvSpPr>
          <p:cNvPr id="191" name="Father: Dominic Holland"/>
          <p:cNvSpPr txBox="1"/>
          <p:nvPr/>
        </p:nvSpPr>
        <p:spPr>
          <a:xfrm>
            <a:off x="7233462" y="8106377"/>
            <a:ext cx="4786276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Father: Dominic Holland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25" y="1808627"/>
            <a:ext cx="10030155" cy="6018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6D52DE-CC50-4D9A-85F7-2B162396C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C91A24-E795-4B54-B670-FF005487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194" name="6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6.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857" y="2215247"/>
            <a:ext cx="10037086" cy="6696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BE73B-CDEF-42E4-A69C-C5F582B89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B4F812-3233-490F-88E8-0727BB568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197" name="6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6.</a:t>
            </a:r>
          </a:p>
        </p:txBody>
      </p:sp>
      <p:sp>
        <p:nvSpPr>
          <p:cNvPr id="198" name="Child: Malia &amp; Sasha Obama"/>
          <p:cNvSpPr txBox="1"/>
          <p:nvPr/>
        </p:nvSpPr>
        <p:spPr>
          <a:xfrm>
            <a:off x="574057" y="8106377"/>
            <a:ext cx="5591353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Child: Malia &amp; Sasha Obama</a:t>
            </a:r>
          </a:p>
        </p:txBody>
      </p:sp>
      <p:sp>
        <p:nvSpPr>
          <p:cNvPr id="199" name="Father: Barack Obama"/>
          <p:cNvSpPr txBox="1"/>
          <p:nvPr/>
        </p:nvSpPr>
        <p:spPr>
          <a:xfrm>
            <a:off x="7386878" y="8106377"/>
            <a:ext cx="4479444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Father: Barack Obama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BC42B-852B-454B-8FBE-723E9AEFD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871" y="1853671"/>
            <a:ext cx="9379058" cy="6252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D48967-9BC0-42D6-975D-7FC1F520D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202" name="7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7.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7278" y="2278546"/>
            <a:ext cx="8890000" cy="666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8015C-BB0B-4D1D-ACC7-2C53F63D1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82378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652197-A21D-4C4C-BBEE-F1890BF4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13004800" cy="2133898"/>
          </a:xfrm>
          <a:prstGeom prst="rect">
            <a:avLst/>
          </a:prstGeom>
        </p:spPr>
      </p:pic>
      <p:sp>
        <p:nvSpPr>
          <p:cNvPr id="205" name="7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7.</a:t>
            </a:r>
          </a:p>
        </p:txBody>
      </p:sp>
      <p:sp>
        <p:nvSpPr>
          <p:cNvPr id="206" name="Child: Zoe Kravitz"/>
          <p:cNvSpPr txBox="1"/>
          <p:nvPr/>
        </p:nvSpPr>
        <p:spPr>
          <a:xfrm>
            <a:off x="1593104" y="8106377"/>
            <a:ext cx="355325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Child: Zoe Kravitz</a:t>
            </a:r>
          </a:p>
        </p:txBody>
      </p:sp>
      <p:sp>
        <p:nvSpPr>
          <p:cNvPr id="207" name="Father: Lenny Kravitz"/>
          <p:cNvSpPr txBox="1"/>
          <p:nvPr/>
        </p:nvSpPr>
        <p:spPr>
          <a:xfrm>
            <a:off x="7514081" y="8106377"/>
            <a:ext cx="4225037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Father: Lenny Kravitz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A70D36-5A4C-4793-B8AB-5B11AA9CE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82378"/>
            <a:ext cx="13004800" cy="1105054"/>
          </a:xfrm>
          <a:prstGeom prst="rect">
            <a:avLst/>
          </a:prstGeom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634" y="1854032"/>
            <a:ext cx="9381137" cy="6254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7C1FB-1BB4-4E21-840C-7E3E0C025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13004800" cy="2133898"/>
          </a:xfrm>
          <a:prstGeom prst="rect">
            <a:avLst/>
          </a:prstGeom>
        </p:spPr>
      </p:pic>
      <p:sp>
        <p:nvSpPr>
          <p:cNvPr id="210" name="8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CF281-4203-4122-AC20-EDE68D91A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82378"/>
            <a:ext cx="13004800" cy="1105054"/>
          </a:xfrm>
          <a:prstGeom prst="rect">
            <a:avLst/>
          </a:prstGeom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5387" y="2379214"/>
            <a:ext cx="10493782" cy="59027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955E6B-3768-4FB3-AD7E-4D0693969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13004800" cy="2133898"/>
          </a:xfrm>
          <a:prstGeom prst="rect">
            <a:avLst/>
          </a:prstGeom>
        </p:spPr>
      </p:pic>
      <p:sp>
        <p:nvSpPr>
          <p:cNvPr id="213" name="8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8.</a:t>
            </a:r>
          </a:p>
        </p:txBody>
      </p:sp>
      <p:sp>
        <p:nvSpPr>
          <p:cNvPr id="214" name="Child: Tilly Ramsay"/>
          <p:cNvSpPr txBox="1"/>
          <p:nvPr/>
        </p:nvSpPr>
        <p:spPr>
          <a:xfrm>
            <a:off x="1477484" y="8106377"/>
            <a:ext cx="3784499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Child: Tilly Ramsay</a:t>
            </a:r>
          </a:p>
        </p:txBody>
      </p:sp>
      <p:sp>
        <p:nvSpPr>
          <p:cNvPr id="215" name="Father: Gordon Ramsay"/>
          <p:cNvSpPr txBox="1"/>
          <p:nvPr/>
        </p:nvSpPr>
        <p:spPr>
          <a:xfrm>
            <a:off x="7273899" y="8106377"/>
            <a:ext cx="4705402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Father: Gordon Ramsay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9400" y="2420916"/>
            <a:ext cx="9906000" cy="556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066115-61FE-491D-B969-1C09D5260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82378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A79-B6E3-4BAD-AE06-8CF21EDF1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218" name="9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3BDBF2-4864-461D-ABA8-DCBD5F20F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82378"/>
            <a:ext cx="13004800" cy="1105054"/>
          </a:xfrm>
          <a:prstGeom prst="rect">
            <a:avLst/>
          </a:prstGeom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549" y="1991287"/>
            <a:ext cx="6833702" cy="6833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64809D-7BE5-41C3-A7F2-01860C30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9"/>
            <a:ext cx="13004800" cy="2133898"/>
          </a:xfrm>
          <a:prstGeom prst="rect">
            <a:avLst/>
          </a:prstGeom>
        </p:spPr>
      </p:pic>
      <p:sp>
        <p:nvSpPr>
          <p:cNvPr id="221" name="9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9.</a:t>
            </a:r>
          </a:p>
        </p:txBody>
      </p:sp>
      <p:sp>
        <p:nvSpPr>
          <p:cNvPr id="222" name="Child: Colin Hanks"/>
          <p:cNvSpPr txBox="1"/>
          <p:nvPr/>
        </p:nvSpPr>
        <p:spPr>
          <a:xfrm>
            <a:off x="1529503" y="8106377"/>
            <a:ext cx="3680461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Child: Colin Hanks</a:t>
            </a:r>
          </a:p>
        </p:txBody>
      </p:sp>
      <p:sp>
        <p:nvSpPr>
          <p:cNvPr id="223" name="Father: Tom Hanks"/>
          <p:cNvSpPr txBox="1"/>
          <p:nvPr/>
        </p:nvSpPr>
        <p:spPr>
          <a:xfrm>
            <a:off x="7751826" y="8106377"/>
            <a:ext cx="3749549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Father: Tom Hanks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573" y="1894478"/>
            <a:ext cx="6248649" cy="624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7C45C-83BA-47F8-A6B8-51A738014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82378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F8AA3-5554-4D84-BD18-9CA867CE6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154" name="1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1.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3692" y="2550639"/>
            <a:ext cx="10097416" cy="5680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6512C2-7678-4B4A-AB48-A05C8E101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702256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EBF18-0E47-4DB9-88C0-6BAE9C9DB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13004800" cy="2133898"/>
          </a:xfrm>
          <a:prstGeom prst="rect">
            <a:avLst/>
          </a:prstGeom>
        </p:spPr>
      </p:pic>
      <p:sp>
        <p:nvSpPr>
          <p:cNvPr id="226" name="10."/>
          <p:cNvSpPr txBox="1"/>
          <p:nvPr/>
        </p:nvSpPr>
        <p:spPr>
          <a:xfrm>
            <a:off x="106371" y="281799"/>
            <a:ext cx="85572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10.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1510" y="1705389"/>
            <a:ext cx="7421780" cy="7421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B9CE5-21A6-4143-B62E-6D3A767BD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82378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C24FF5-CBA5-499D-9EAA-3343FF98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13004800" cy="2133898"/>
          </a:xfrm>
          <a:prstGeom prst="rect">
            <a:avLst/>
          </a:prstGeom>
        </p:spPr>
      </p:pic>
      <p:sp>
        <p:nvSpPr>
          <p:cNvPr id="229" name="10."/>
          <p:cNvSpPr txBox="1"/>
          <p:nvPr/>
        </p:nvSpPr>
        <p:spPr>
          <a:xfrm>
            <a:off x="106371" y="281799"/>
            <a:ext cx="85572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10.</a:t>
            </a:r>
          </a:p>
        </p:txBody>
      </p:sp>
      <p:sp>
        <p:nvSpPr>
          <p:cNvPr id="230" name="Child: Archie Mountbatten-Windsor"/>
          <p:cNvSpPr txBox="1"/>
          <p:nvPr/>
        </p:nvSpPr>
        <p:spPr>
          <a:xfrm>
            <a:off x="285851" y="8106377"/>
            <a:ext cx="694669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Child: Archie Mountbatten-Windsor</a:t>
            </a:r>
          </a:p>
        </p:txBody>
      </p:sp>
      <p:sp>
        <p:nvSpPr>
          <p:cNvPr id="231" name="Father: Prince Harry"/>
          <p:cNvSpPr txBox="1"/>
          <p:nvPr/>
        </p:nvSpPr>
        <p:spPr>
          <a:xfrm>
            <a:off x="7623606" y="8106377"/>
            <a:ext cx="4005988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Father: Prince Harry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977BC7-EFBE-4FA5-BCC5-D9D959082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82378"/>
            <a:ext cx="13004800" cy="1105054"/>
          </a:xfrm>
          <a:prstGeom prst="rect">
            <a:avLst/>
          </a:prstGeom>
        </p:spPr>
      </p:pic>
      <p:pic>
        <p:nvPicPr>
          <p:cNvPr id="232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600" y="1838814"/>
            <a:ext cx="6236913" cy="6236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7A4EE1-168D-47D5-BBF5-FFE308C6C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157" name="1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1.</a:t>
            </a:r>
          </a:p>
        </p:txBody>
      </p:sp>
      <p:sp>
        <p:nvSpPr>
          <p:cNvPr id="158" name="Child: Brooklyn Beckham"/>
          <p:cNvSpPr txBox="1"/>
          <p:nvPr/>
        </p:nvSpPr>
        <p:spPr>
          <a:xfrm>
            <a:off x="810581" y="8106377"/>
            <a:ext cx="5118304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Child: Brooklyn Beckham </a:t>
            </a:r>
          </a:p>
        </p:txBody>
      </p:sp>
      <p:sp>
        <p:nvSpPr>
          <p:cNvPr id="159" name="Father: David Beckham"/>
          <p:cNvSpPr txBox="1"/>
          <p:nvPr/>
        </p:nvSpPr>
        <p:spPr>
          <a:xfrm>
            <a:off x="7255002" y="8106377"/>
            <a:ext cx="474319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Father: David Beckham 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361" y="1880550"/>
            <a:ext cx="7984078" cy="5986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E141F-2AC7-45A4-93F8-AF1042FEE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702257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98532-8E96-4756-A991-EDF943B2C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162" name="2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42E06-B73F-4F10-976A-5B8388FAE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417" y="2142630"/>
            <a:ext cx="9798053" cy="6530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23518D-6E6F-4866-AC7E-19D9B89A6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165" name="2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2.</a:t>
            </a:r>
          </a:p>
        </p:txBody>
      </p:sp>
      <p:sp>
        <p:nvSpPr>
          <p:cNvPr id="166" name="Child: Blue Ivy"/>
          <p:cNvSpPr txBox="1"/>
          <p:nvPr/>
        </p:nvSpPr>
        <p:spPr>
          <a:xfrm>
            <a:off x="1882868" y="8106377"/>
            <a:ext cx="2973731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Child: Blue Ivy </a:t>
            </a:r>
          </a:p>
        </p:txBody>
      </p:sp>
      <p:sp>
        <p:nvSpPr>
          <p:cNvPr id="167" name="Father: Jay-Z"/>
          <p:cNvSpPr txBox="1"/>
          <p:nvPr/>
        </p:nvSpPr>
        <p:spPr>
          <a:xfrm>
            <a:off x="8282178" y="8106377"/>
            <a:ext cx="2688845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Father: Jay-Z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868" y="1948070"/>
            <a:ext cx="9390425" cy="5890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4BF113-B363-4F3F-8D3F-F71D6CBC7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28F7A-FC88-4405-A736-FF247F38D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170" name="3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3.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736" y="1789043"/>
            <a:ext cx="5015690" cy="6398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28A20-22DB-48EB-958F-857CF4187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87956C-649E-4967-A78C-7E4164B1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6"/>
            <a:ext cx="13004800" cy="2133898"/>
          </a:xfrm>
          <a:prstGeom prst="rect">
            <a:avLst/>
          </a:prstGeom>
        </p:spPr>
      </p:pic>
      <p:sp>
        <p:nvSpPr>
          <p:cNvPr id="173" name="3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3.</a:t>
            </a:r>
          </a:p>
        </p:txBody>
      </p:sp>
      <p:sp>
        <p:nvSpPr>
          <p:cNvPr id="174" name="Child: Prince George"/>
          <p:cNvSpPr txBox="1"/>
          <p:nvPr/>
        </p:nvSpPr>
        <p:spPr>
          <a:xfrm>
            <a:off x="1313095" y="8106377"/>
            <a:ext cx="4113277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Child: Prince George</a:t>
            </a:r>
          </a:p>
        </p:txBody>
      </p:sp>
      <p:sp>
        <p:nvSpPr>
          <p:cNvPr id="175" name="Father: Prince William"/>
          <p:cNvSpPr txBox="1"/>
          <p:nvPr/>
        </p:nvSpPr>
        <p:spPr>
          <a:xfrm>
            <a:off x="7452105" y="8106377"/>
            <a:ext cx="4348989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Father: Prince William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3525C-A513-480F-BCE9-C315C4C3F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717" y="1630393"/>
            <a:ext cx="4271366" cy="640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7FC1A6-A517-48D9-99C8-A69632D7D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3004800" cy="2133898"/>
          </a:xfrm>
          <a:prstGeom prst="rect">
            <a:avLst/>
          </a:prstGeom>
        </p:spPr>
      </p:pic>
      <p:sp>
        <p:nvSpPr>
          <p:cNvPr id="178" name="4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4.</a:t>
            </a:r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25" y="1930709"/>
            <a:ext cx="8492350" cy="6369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0EB6A8-8E66-4B43-84AB-FB63C9359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C9A7C1-E7CF-4A56-86D9-CDC584A98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2133898"/>
          </a:xfrm>
          <a:prstGeom prst="rect">
            <a:avLst/>
          </a:prstGeom>
        </p:spPr>
      </p:pic>
      <p:sp>
        <p:nvSpPr>
          <p:cNvPr id="181" name="4."/>
          <p:cNvSpPr txBox="1"/>
          <p:nvPr/>
        </p:nvSpPr>
        <p:spPr>
          <a:xfrm>
            <a:off x="254656" y="281799"/>
            <a:ext cx="559157" cy="73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0000"/>
                </a:solidFill>
              </a:defRPr>
            </a:lvl1pPr>
          </a:lstStyle>
          <a:p>
            <a:r>
              <a:t>4.</a:t>
            </a:r>
          </a:p>
        </p:txBody>
      </p:sp>
      <p:sp>
        <p:nvSpPr>
          <p:cNvPr id="182" name="Child: Jaden Smith"/>
          <p:cNvSpPr txBox="1"/>
          <p:nvPr/>
        </p:nvSpPr>
        <p:spPr>
          <a:xfrm>
            <a:off x="1491708" y="8106377"/>
            <a:ext cx="3756051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Child: Jaden Smith</a:t>
            </a:r>
          </a:p>
        </p:txBody>
      </p:sp>
      <p:sp>
        <p:nvSpPr>
          <p:cNvPr id="183" name="Father: Will Smith"/>
          <p:cNvSpPr txBox="1"/>
          <p:nvPr/>
        </p:nvSpPr>
        <p:spPr>
          <a:xfrm>
            <a:off x="7865617" y="8106377"/>
            <a:ext cx="3521965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>
                <a:solidFill>
                  <a:srgbClr val="000000"/>
                </a:solidFill>
              </a:defRPr>
            </a:lvl1pPr>
          </a:lstStyle>
          <a:p>
            <a:r>
              <a:t>Father: Will Smith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6791A-B2D9-4DBB-BAD6-7FFFF38F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42622"/>
            <a:ext cx="13004800" cy="1105054"/>
          </a:xfrm>
          <a:prstGeom prst="rect">
            <a:avLst/>
          </a:prstGeom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579" y="2012151"/>
            <a:ext cx="8795925" cy="6104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134</Words>
  <Application>Microsoft Office PowerPoint</Application>
  <PresentationFormat>Custom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Helvetica Neue</vt:lpstr>
      <vt:lpstr>Helvetica Neue Medium</vt:lpstr>
      <vt:lpstr>21_BasicWhite</vt:lpstr>
      <vt:lpstr>Famous Fathers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Fathers</dc:title>
  <cp:lastModifiedBy>Rebecca Anthony</cp:lastModifiedBy>
  <cp:revision>1</cp:revision>
  <dcterms:modified xsi:type="dcterms:W3CDTF">2022-01-13T10:20:04Z</dcterms:modified>
</cp:coreProperties>
</file>