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2" d="100"/>
          <a:sy n="22" d="100"/>
        </p:scale>
        <p:origin x="104" y="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lydia1.jpg" descr="lydi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ydia2.jpg" descr="lydi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lydia3.jpg" descr="lydi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lydia4.jpg" descr="lydi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lydia5.jpg" descr="lydia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lydia6.jpg" descr="lydia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lydia7.jpg" descr="lydia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lydia8.jpg" descr="lydia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lydia9.jpg" descr="lydia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F448C662FB394AAC99D0785FCB9EFE" ma:contentTypeVersion="17" ma:contentTypeDescription="Create a new document." ma:contentTypeScope="" ma:versionID="ddb72520c2d46fe9494db1af6fbf0ce3">
  <xsd:schema xmlns:xsd="http://www.w3.org/2001/XMLSchema" xmlns:xs="http://www.w3.org/2001/XMLSchema" xmlns:p="http://schemas.microsoft.com/office/2006/metadata/properties" xmlns:ns2="466f9437-edad-4b70-8c1e-678e90a28dbe" xmlns:ns3="13a34a21-b267-41f8-862e-9a79bb07b7ec" targetNamespace="http://schemas.microsoft.com/office/2006/metadata/properties" ma:root="true" ma:fieldsID="99df941983d4f2f49c3783bb6a94e580" ns2:_="" ns3:_="">
    <xsd:import namespace="466f9437-edad-4b70-8c1e-678e90a28dbe"/>
    <xsd:import namespace="13a34a21-b267-41f8-862e-9a79bb07b7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f9437-edad-4b70-8c1e-678e90a28d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0a80d65-cb42-4a96-a38d-e87d92f540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a34a21-b267-41f8-862e-9a79bb07b7e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5034dcc-61d9-44f2-a14b-d11fb091c143}" ma:internalName="TaxCatchAll" ma:showField="CatchAllData" ma:web="13a34a21-b267-41f8-862e-9a79bb07b7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18C389-F045-4356-9105-F2723F6A99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8DF7A6-34C9-4AFC-97B0-1ABB53EACC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6f9437-edad-4b70-8c1e-678e90a28dbe"/>
    <ds:schemaRef ds:uri="13a34a21-b267-41f8-862e-9a79bb07b7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Faye Lloyd-Jones</cp:lastModifiedBy>
  <cp:revision>1</cp:revision>
  <dcterms:modified xsi:type="dcterms:W3CDTF">2024-03-01T16:03:53Z</dcterms:modified>
</cp:coreProperties>
</file>